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45353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5013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21752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5838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558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09775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41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62369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687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0101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1475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681FC-D4CD-4DFC-943C-20C7C563534E}" type="datetimeFigureOut">
              <a:rPr lang="bg-BG" smtClean="0"/>
              <a:t>13.3.2017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B23F-1C49-485A-877E-A07661D12067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750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Света Богородица\Virgin-Mary_Anna_Joak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548680"/>
            <a:ext cx="8616957" cy="587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03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вета Богородица\65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1" y="116632"/>
            <a:ext cx="8653437" cy="651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41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60476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22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472608" cy="657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11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Света Богородица\ikona_uspenie_bozhiey_mate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86464" cy="511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3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Света Богородица\icon_shigri_pokrov_presvyatoy_bogorodi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8428"/>
            <a:ext cx="4791149" cy="639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840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Света Богородица\ikona-dostoyno_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640"/>
            <a:ext cx="5352256" cy="63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1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2017-03-13T19:15:13Z</dcterms:created>
  <dcterms:modified xsi:type="dcterms:W3CDTF">2017-03-13T19:23:24Z</dcterms:modified>
</cp:coreProperties>
</file>