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6A3B-CF83-4AE7-A1A9-FB0BDC0B071B}" type="datetimeFigureOut">
              <a:rPr lang="en-US" smtClean="0"/>
              <a:pPr/>
              <a:t>07-Nov-14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B039-F0C6-44C9-8583-B0262D48B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 descr="&amp;SHcy;&amp;iecy;&amp;scy;&amp;tcy;&amp;ocy;&amp;kcy;&amp;rcy;&amp;icy;&amp;lcy;&amp;icy; &amp;scy;&amp;iecy;&amp;rcy;&amp;acy;&amp;fcy;&amp;icy;&amp;m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47650"/>
            <a:ext cx="5715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&amp;Scy;&amp;ncy;&amp;icy;&amp;mcy;&amp;k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www.pravoslavlje.net/images/b/b7/Serafi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2372" y="625367"/>
            <a:ext cx="5336628" cy="5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3505200"/>
            <a:ext cx="3750590" cy="1020762"/>
          </a:xfrm>
        </p:spPr>
        <p:txBody>
          <a:bodyPr>
            <a:normAutofit fontScale="90000"/>
          </a:bodyPr>
          <a:lstStyle/>
          <a:p>
            <a:r>
              <a:rPr lang="en-US" sz="2200" b="1" u="sng" dirty="0" err="1" smtClean="0"/>
              <a:t>Книгата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на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пророк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Исая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2. </a:t>
            </a:r>
            <a:r>
              <a:rPr lang="en-US" sz="2200" i="1" dirty="0" err="1" smtClean="0"/>
              <a:t>Около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Него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стояха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серафими</a:t>
            </a:r>
            <a:r>
              <a:rPr lang="en-US" sz="2200" i="1" dirty="0" smtClean="0"/>
              <a:t>; </a:t>
            </a:r>
            <a:r>
              <a:rPr lang="en-US" sz="2200" i="1" dirty="0" err="1" smtClean="0"/>
              <a:t>всякой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от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тях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имаше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по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шест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крила</a:t>
            </a:r>
            <a:r>
              <a:rPr lang="en-US" sz="2200" i="1" dirty="0" smtClean="0"/>
              <a:t>; с </a:t>
            </a:r>
            <a:r>
              <a:rPr lang="en-US" sz="2200" i="1" dirty="0" err="1" smtClean="0"/>
              <a:t>две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всеки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закриваше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лицето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си</a:t>
            </a:r>
            <a:r>
              <a:rPr lang="en-US" sz="2200" i="1" dirty="0" smtClean="0"/>
              <a:t>, и с </a:t>
            </a:r>
            <a:r>
              <a:rPr lang="en-US" sz="2200" i="1" dirty="0" err="1" smtClean="0"/>
              <a:t>две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закриваше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нозете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си</a:t>
            </a:r>
            <a:r>
              <a:rPr lang="en-US" sz="2200" i="1" dirty="0" smtClean="0"/>
              <a:t> и с </a:t>
            </a:r>
            <a:r>
              <a:rPr lang="en-US" sz="2200" i="1" dirty="0" err="1" smtClean="0"/>
              <a:t>две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летеше</a:t>
            </a:r>
            <a:r>
              <a:rPr lang="en-US" sz="2200" i="1" dirty="0" smtClean="0"/>
              <a:t>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i="1" dirty="0" smtClean="0"/>
              <a:t>3. И </a:t>
            </a:r>
            <a:r>
              <a:rPr lang="en-US" sz="2200" i="1" dirty="0" err="1" smtClean="0"/>
              <a:t>викаха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един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към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други</a:t>
            </a:r>
            <a:r>
              <a:rPr lang="en-US" sz="2200" i="1" dirty="0" smtClean="0"/>
              <a:t> и </a:t>
            </a:r>
            <a:r>
              <a:rPr lang="en-US" sz="2200" b="1" i="1" dirty="0" err="1" smtClean="0"/>
              <a:t>думаха</a:t>
            </a:r>
            <a:r>
              <a:rPr lang="en-US" sz="2200" b="1" i="1" dirty="0" smtClean="0"/>
              <a:t>: </a:t>
            </a:r>
            <a:r>
              <a:rPr lang="en-US" sz="2200" b="1" i="1" dirty="0" err="1" smtClean="0"/>
              <a:t>свет</a:t>
            </a:r>
            <a:r>
              <a:rPr lang="en-US" sz="2200" b="1" i="1" dirty="0" smtClean="0"/>
              <a:t>, </a:t>
            </a:r>
            <a:r>
              <a:rPr lang="en-US" sz="2200" b="1" i="1" dirty="0" err="1" smtClean="0"/>
              <a:t>свет</a:t>
            </a:r>
            <a:r>
              <a:rPr lang="en-US" sz="2200" b="1" i="1" dirty="0" smtClean="0"/>
              <a:t>, </a:t>
            </a:r>
            <a:r>
              <a:rPr lang="en-US" sz="2200" b="1" i="1" dirty="0" err="1" smtClean="0"/>
              <a:t>свет</a:t>
            </a:r>
            <a:r>
              <a:rPr lang="en-US" sz="2200" b="1" i="1" dirty="0" smtClean="0"/>
              <a:t> е </a:t>
            </a:r>
            <a:r>
              <a:rPr lang="en-US" sz="2200" b="1" i="1" dirty="0" err="1" smtClean="0"/>
              <a:t>Господ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Саваот</a:t>
            </a:r>
            <a:r>
              <a:rPr lang="en-US" sz="2200" b="1" i="1" dirty="0" smtClean="0"/>
              <a:t>! </a:t>
            </a:r>
            <a:r>
              <a:rPr lang="en-US" sz="2200" b="1" i="1" dirty="0" err="1" smtClean="0"/>
              <a:t>цяла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земя</a:t>
            </a:r>
            <a:r>
              <a:rPr lang="en-US" sz="2200" b="1" i="1" dirty="0" smtClean="0"/>
              <a:t> е </a:t>
            </a:r>
            <a:r>
              <a:rPr lang="en-US" sz="2200" i="1" dirty="0" err="1" smtClean="0"/>
              <a:t>пълна</a:t>
            </a:r>
            <a:r>
              <a:rPr lang="en-US" sz="2200" i="1" dirty="0" smtClean="0"/>
              <a:t> </a:t>
            </a:r>
            <a:r>
              <a:rPr lang="en-US" sz="2700" i="1" dirty="0" smtClean="0"/>
              <a:t>с</a:t>
            </a:r>
            <a:r>
              <a:rPr lang="en-US" i="1" dirty="0" smtClean="0"/>
              <a:t> </a:t>
            </a:r>
            <a:r>
              <a:rPr lang="en-US" sz="2700" i="1" dirty="0" err="1" smtClean="0"/>
              <a:t>Неговата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слава</a:t>
            </a:r>
            <a:r>
              <a:rPr lang="en-US" sz="2700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Контейнер за съдържание 3" descr="https://encrypted-tbn2.gstatic.com/images?q=tbn:ANd9GcQ_yATh8gPve912A1u3cVGOqEMkx9i28wMMQIt05CDfONkd0n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8382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http://static.bnr.bg/sites/radiobulgaria/lifestyle/historyandreligion/publishingimages/975/12-11-08-13802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www.gallerymaestro.com/uploads/com_article/gallery/c47e36a0e0a7626aa1c2d3551d9c6c6a45e01fd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75026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upload.wikimedia.org/wikipedia/commons/8/8b/Arhangel_gavri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55626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4.bp.blogspot.com/-3XoEk7mJbq4/Um7j6m7HqCI/AAAAAAAAAo8/z9MeObTreks/s1600/%D0%B8%D0%BA%D0%BE%D0%BD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1586"/>
            <a:ext cx="6119648" cy="65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1.bp.blogspot.com/-rdzhKnZuuyg/TvuHc7_cqjI/AAAAAAAAD0k/CfBzXotPfJ4/s400/%25D0%2590%25D0%25A0%25D0%25A5%25D0%2590%25D0%259D%25D0%2593%25D0%2595%25D0%259B+%25D0%25A3%25D0%25A0%25D0%2598%25D0%2598%25D0%259B+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54768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" descr="http://www.bgicons.com/data/3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5867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Модул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Презентация на цял екран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тема</vt:lpstr>
      <vt:lpstr>Слайд 1</vt:lpstr>
      <vt:lpstr>Слайд 2</vt:lpstr>
      <vt:lpstr>Книгата на пророк Исая 2. Около Него стояха серафими; всякой от тях имаше по шест крила; с две всеки закриваше лицето си, и с две закриваше нозете си и с две летеше. 3. И викаха един към други и думаха: свет, свет, свет е Господ Саваот! цяла земя е пълна с Неговата слава!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</cp:revision>
  <dcterms:created xsi:type="dcterms:W3CDTF">2014-11-03T05:05:48Z</dcterms:created>
  <dcterms:modified xsi:type="dcterms:W3CDTF">2014-11-07T21:43:49Z</dcterms:modified>
</cp:coreProperties>
</file>