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9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>
            <a:noAutofit/>
          </a:bodyPr>
          <a:lstStyle/>
          <a:p>
            <a:r>
              <a:rPr lang="bg-BG" sz="3600" b="1" dirty="0" smtClean="0">
                <a:latin typeface="Monotype Corsiva" pitchFamily="66" charset="0"/>
              </a:rPr>
              <a:t>Детски православни лагери </a:t>
            </a:r>
            <a:r>
              <a:rPr lang="en-US" sz="3600" b="1" dirty="0" smtClean="0">
                <a:latin typeface="Monotype Corsiva" pitchFamily="66" charset="0"/>
              </a:rPr>
              <a:t> </a:t>
            </a:r>
            <a:r>
              <a:rPr lang="bg-BG" sz="3600" b="1" dirty="0" smtClean="0">
                <a:latin typeface="Monotype Corsiva" pitchFamily="66" charset="0"/>
              </a:rPr>
              <a:t>на една мечта разстояние </a:t>
            </a:r>
            <a:endParaRPr lang="bg-BG" sz="3600" b="1" dirty="0"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 descr="C:\Users\Gergana\Desktop\lager pp\2016-06-27_17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7078662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Приятелство 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122" name="Picture 2" descr="C:\Users\Gergana\Desktop\lager pp\2016-06-27_18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6106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Вечер на талантите 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146" name="Picture 2" descr="C:\Users\Gergana\Desktop\lager pp\2016-06-27_1722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3058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32004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Оставете децата да дохождат при Мене и не им пречете, защото на такива е царството Божие! Истина ви казвам, че който не приеме царството Божие като дете, няма да влезе в </a:t>
            </a:r>
            <a:r>
              <a:rPr lang="ru-RU" sz="3200" b="1" dirty="0" smtClean="0"/>
              <a:t>него. (Лука 18:16 )</a:t>
            </a:r>
            <a:endParaRPr lang="bg-BG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332037"/>
            <a:ext cx="4038600" cy="4525963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051" name="Picture 3" descr="C:\Users\Gergana\Desktop\lager pp\2016-06-27_1721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95600"/>
            <a:ext cx="74676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bg-BG" b="1" dirty="0" smtClean="0">
                <a:latin typeface="Monotype Corsiva" pitchFamily="66" charset="0"/>
              </a:rPr>
              <a:t>Кремиковски манастир “Св. Георги Победоносец”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09600" y="4724400"/>
            <a:ext cx="8077200" cy="33067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Кремиковският манастир е едно дивно </a:t>
            </a:r>
            <a:r>
              <a:rPr lang="ru-RU" sz="2800" dirty="0" smtClean="0"/>
              <a:t>място </a:t>
            </a:r>
            <a:r>
              <a:rPr lang="ru-RU" sz="2800" dirty="0" smtClean="0"/>
              <a:t>в полите на Стара планина. Зеленина, </a:t>
            </a:r>
            <a:r>
              <a:rPr lang="ru-RU" sz="2800" dirty="0" smtClean="0"/>
              <a:t>тишина</a:t>
            </a:r>
            <a:r>
              <a:rPr lang="en-US" sz="2800" dirty="0" smtClean="0"/>
              <a:t>, </a:t>
            </a:r>
            <a:r>
              <a:rPr lang="bg-BG" sz="2800" dirty="0" smtClean="0"/>
              <a:t>чист въздух и </a:t>
            </a:r>
            <a:r>
              <a:rPr lang="ru-RU" sz="2800" dirty="0" smtClean="0"/>
              <a:t>добри домакини. </a:t>
            </a:r>
            <a:endParaRPr lang="bg-BG" sz="2800" dirty="0"/>
          </a:p>
        </p:txBody>
      </p:sp>
      <p:pic>
        <p:nvPicPr>
          <p:cNvPr id="1026" name="Picture 2" descr="C:\Users\Gergana\Desktop\10422264_993970737289380_104054813166924410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7696200" cy="245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800" b="1" dirty="0" smtClean="0">
                <a:latin typeface="Monotype Corsiva" pitchFamily="66" charset="0"/>
              </a:rPr>
              <a:t>Лагери в действие  - нито минута за размотаване  </a:t>
            </a:r>
            <a:r>
              <a:rPr lang="bg-BG" sz="4800" b="1" dirty="0" smtClean="0">
                <a:latin typeface="Monotype Corsiva" pitchFamily="66" charset="0"/>
                <a:sym typeface="Wingdings" pitchFamily="2" charset="2"/>
              </a:rPr>
              <a:t> </a:t>
            </a:r>
            <a:endParaRPr lang="bg-BG" sz="4800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bg-BG" dirty="0" smtClean="0"/>
              <a:t>        </a:t>
            </a: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Дневен режим</a:t>
            </a:r>
          </a:p>
          <a:p>
            <a:pPr>
              <a:buNone/>
            </a:pPr>
            <a:endParaRPr lang="bg-BG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bg-BG" dirty="0" smtClean="0"/>
              <a:t>Уроци по вероучение</a:t>
            </a:r>
          </a:p>
          <a:p>
            <a:pPr>
              <a:buNone/>
            </a:pPr>
            <a:r>
              <a:rPr lang="bg-BG" dirty="0" smtClean="0"/>
              <a:t>-   Задължения и  отговорности</a:t>
            </a:r>
          </a:p>
          <a:p>
            <a:pPr>
              <a:buNone/>
            </a:pPr>
            <a:r>
              <a:rPr lang="bg-BG" dirty="0" smtClean="0"/>
              <a:t>-   Игри и развлечения</a:t>
            </a:r>
          </a:p>
          <a:p>
            <a:pPr>
              <a:buFontTx/>
              <a:buChar char="-"/>
            </a:pPr>
            <a:r>
              <a:rPr lang="bg-BG" dirty="0" smtClean="0"/>
              <a:t>Творчество и труд </a:t>
            </a:r>
          </a:p>
          <a:p>
            <a:pPr>
              <a:buFontTx/>
              <a:buChar char="-"/>
            </a:pPr>
            <a:r>
              <a:rPr lang="bg-BG" dirty="0" smtClean="0"/>
              <a:t>Участие в Богослужението </a:t>
            </a:r>
          </a:p>
          <a:p>
            <a:pPr>
              <a:buFontTx/>
              <a:buChar char="-"/>
            </a:pPr>
            <a:r>
              <a:rPr lang="bg-BG" dirty="0" smtClean="0"/>
              <a:t>Родолюбие</a:t>
            </a:r>
          </a:p>
          <a:p>
            <a:pPr>
              <a:buFontTx/>
              <a:buChar char="-"/>
            </a:pPr>
            <a:r>
              <a:rPr lang="bg-BG" dirty="0" smtClean="0"/>
              <a:t>Приятелство </a:t>
            </a:r>
          </a:p>
          <a:p>
            <a:pPr>
              <a:buFontTx/>
              <a:buChar char="-"/>
            </a:pPr>
            <a:r>
              <a:rPr lang="bg-BG" dirty="0" smtClean="0"/>
              <a:t>Вечер на талантите </a:t>
            </a:r>
          </a:p>
          <a:p>
            <a:pPr>
              <a:buFontTx/>
              <a:buChar char="-"/>
            </a:pPr>
            <a:endParaRPr lang="bg-BG" dirty="0" smtClean="0"/>
          </a:p>
          <a:p>
            <a:pPr>
              <a:buFontTx/>
              <a:buChar char="-"/>
            </a:pPr>
            <a:endParaRPr lang="bg-BG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bg-BG"/>
          </a:p>
        </p:txBody>
      </p:sp>
      <p:pic>
        <p:nvPicPr>
          <p:cNvPr id="1026" name="Picture 2" descr="C:\Users\Gergana\Desktop\lager pp\2016-06-27_1722_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41148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atin typeface="Monotype Corsiva" pitchFamily="66" charset="0"/>
                <a:cs typeface="Aparajita" pitchFamily="34" charset="0"/>
              </a:rPr>
              <a:t>Уроци по вяра</a:t>
            </a:r>
            <a:endParaRPr lang="bg-BG" b="1" dirty="0"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1" name="Picture 3" descr="C:\Users\Gergana\Desktop\2016-07-01_20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305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Задължения и отговорности 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074" name="Picture 2" descr="C:\Users\Gergana\Desktop\lager pp\2016-06-27_1808_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114800" cy="4743450"/>
          </a:xfrm>
          <a:prstGeom prst="rect">
            <a:avLst/>
          </a:prstGeom>
          <a:noFill/>
        </p:spPr>
      </p:pic>
      <p:pic>
        <p:nvPicPr>
          <p:cNvPr id="3075" name="Picture 3" descr="C:\Users\Gergana\Desktop\lager pp\2016-06-27_17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0200"/>
            <a:ext cx="42672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Игри и развлечения 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C:\Users\Gergana\Desktop\lager pp\2016-06-27_1719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041775" cy="5486400"/>
          </a:xfrm>
          <a:prstGeom prst="rect">
            <a:avLst/>
          </a:prstGeom>
          <a:noFill/>
        </p:spPr>
      </p:pic>
      <p:pic>
        <p:nvPicPr>
          <p:cNvPr id="1027" name="Picture 3" descr="C:\Users\Gergana\Desktop\lager pp\2016-06-27_18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066800"/>
            <a:ext cx="4724400" cy="2743200"/>
          </a:xfrm>
          <a:prstGeom prst="rect">
            <a:avLst/>
          </a:prstGeom>
          <a:noFill/>
        </p:spPr>
      </p:pic>
      <p:pic>
        <p:nvPicPr>
          <p:cNvPr id="1028" name="Picture 4" descr="C:\Users\Gergana\Desktop\lager pp\2016-06-27_18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886200"/>
            <a:ext cx="47244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Творчество 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050" name="Picture 2" descr="C:\Users\Gergana\Desktop\lager pp\2016-06-27_1719_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343400" cy="5715000"/>
          </a:xfrm>
          <a:prstGeom prst="rect">
            <a:avLst/>
          </a:prstGeom>
          <a:noFill/>
        </p:spPr>
      </p:pic>
      <p:pic>
        <p:nvPicPr>
          <p:cNvPr id="2051" name="Picture 3" descr="C:\Users\Gergana\Desktop\lager pp\2016-06-27_1720_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14400"/>
            <a:ext cx="4038600" cy="2743200"/>
          </a:xfrm>
          <a:prstGeom prst="rect">
            <a:avLst/>
          </a:prstGeom>
          <a:noFill/>
        </p:spPr>
      </p:pic>
      <p:pic>
        <p:nvPicPr>
          <p:cNvPr id="2052" name="Picture 4" descr="C:\Users\Gergana\Desktop\2016-06-27_18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86200"/>
            <a:ext cx="3970337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Участие в Богослужението </a:t>
            </a:r>
            <a:endParaRPr lang="bg-BG" b="1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075" name="Picture 3" descr="C:\Users\Gergana\Desktop\lager pp\2016-06-27_17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4267199" cy="5029200"/>
          </a:xfrm>
          <a:prstGeom prst="rect">
            <a:avLst/>
          </a:prstGeom>
          <a:noFill/>
        </p:spPr>
      </p:pic>
      <p:pic>
        <p:nvPicPr>
          <p:cNvPr id="3076" name="Picture 4" descr="C:\Users\Gergana\Desktop\2016-07-01_21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1910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atin typeface="Monotype Corsiva" pitchFamily="66" charset="0"/>
              </a:rPr>
              <a:t>Родолюбие</a:t>
            </a:r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098" name="Picture 2" descr="C:\Users\Gergana\Desktop\lager pp\2016-06-27_17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733800" cy="5029200"/>
          </a:xfrm>
          <a:prstGeom prst="rect">
            <a:avLst/>
          </a:prstGeom>
          <a:noFill/>
        </p:spPr>
      </p:pic>
      <p:pic>
        <p:nvPicPr>
          <p:cNvPr id="4099" name="Picture 3" descr="C:\Users\Gergana\Desktop\lager pp\2016-06-27_1809_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027488" cy="5038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131</Words>
  <Application>Microsoft Office PowerPoint</Application>
  <PresentationFormat>On-screen Show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Детски православни лагери  на една мечта разстояние </vt:lpstr>
      <vt:lpstr>Кремиковски манастир “Св. Георги Победоносец”</vt:lpstr>
      <vt:lpstr>Лагери в действие  - нито минута за размотаване   </vt:lpstr>
      <vt:lpstr>Уроци по вяра</vt:lpstr>
      <vt:lpstr>Задължения и отговорности </vt:lpstr>
      <vt:lpstr>Игри и развлечения </vt:lpstr>
      <vt:lpstr>Творчество </vt:lpstr>
      <vt:lpstr>Участие в Богослужението </vt:lpstr>
      <vt:lpstr>Родолюбие </vt:lpstr>
      <vt:lpstr>Приятелство </vt:lpstr>
      <vt:lpstr>Вечер на талантите </vt:lpstr>
      <vt:lpstr>Оставете децата да дохождат при Мене и не им пречете, защото на такива е царството Божие! Истина ви казвам, че който не приеме царството Божие като дете, няма да влезе в него. (Лука 18:16 )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 православни лагери  Кремиковски манастир  “Св. Георги Победоносец”</dc:title>
  <dc:creator>Gergana</dc:creator>
  <cp:lastModifiedBy>Gergana</cp:lastModifiedBy>
  <cp:revision>32</cp:revision>
  <dcterms:created xsi:type="dcterms:W3CDTF">2006-08-16T00:00:00Z</dcterms:created>
  <dcterms:modified xsi:type="dcterms:W3CDTF">2016-07-02T09:21:50Z</dcterms:modified>
</cp:coreProperties>
</file>